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57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61EE8D-BDF7-C34D-9EAB-F7CB1EB1B375}" v="15" dt="2024-04-01T20:35:13.4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6"/>
    <p:restoredTop sz="94694"/>
  </p:normalViewPr>
  <p:slideViewPr>
    <p:cSldViewPr snapToGrid="0">
      <p:cViewPr varScale="1">
        <p:scale>
          <a:sx n="121" d="100"/>
          <a:sy n="121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Cai" userId="ab5ffd72f5a5c443" providerId="LiveId" clId="{BB61EE8D-BDF7-C34D-9EAB-F7CB1EB1B375}"/>
    <pc:docChg chg="undo custSel addSld delSld modSld">
      <pc:chgData name="Eric Cai" userId="ab5ffd72f5a5c443" providerId="LiveId" clId="{BB61EE8D-BDF7-C34D-9EAB-F7CB1EB1B375}" dt="2024-04-02T16:16:31.427" v="452" actId="2696"/>
      <pc:docMkLst>
        <pc:docMk/>
      </pc:docMkLst>
      <pc:sldChg chg="modSp">
        <pc:chgData name="Eric Cai" userId="ab5ffd72f5a5c443" providerId="LiveId" clId="{BB61EE8D-BDF7-C34D-9EAB-F7CB1EB1B375}" dt="2024-04-01T19:12:46.844" v="1" actId="20577"/>
        <pc:sldMkLst>
          <pc:docMk/>
          <pc:sldMk cId="1991867229" sldId="256"/>
        </pc:sldMkLst>
        <pc:spChg chg="mod">
          <ac:chgData name="Eric Cai" userId="ab5ffd72f5a5c443" providerId="LiveId" clId="{BB61EE8D-BDF7-C34D-9EAB-F7CB1EB1B375}" dt="2024-04-01T19:12:46.844" v="1" actId="20577"/>
          <ac:spMkLst>
            <pc:docMk/>
            <pc:sldMk cId="1991867229" sldId="256"/>
            <ac:spMk id="2" creationId="{BEF2F7EE-2154-A45F-0392-2B54E830C2F8}"/>
          </ac:spMkLst>
        </pc:spChg>
      </pc:sldChg>
      <pc:sldChg chg="modSp mod">
        <pc:chgData name="Eric Cai" userId="ab5ffd72f5a5c443" providerId="LiveId" clId="{BB61EE8D-BDF7-C34D-9EAB-F7CB1EB1B375}" dt="2024-04-01T19:32:47.220" v="83" actId="20577"/>
        <pc:sldMkLst>
          <pc:docMk/>
          <pc:sldMk cId="820778613" sldId="258"/>
        </pc:sldMkLst>
        <pc:spChg chg="mod">
          <ac:chgData name="Eric Cai" userId="ab5ffd72f5a5c443" providerId="LiveId" clId="{BB61EE8D-BDF7-C34D-9EAB-F7CB1EB1B375}" dt="2024-04-01T19:32:47.220" v="83" actId="20577"/>
          <ac:spMkLst>
            <pc:docMk/>
            <pc:sldMk cId="820778613" sldId="258"/>
            <ac:spMk id="6" creationId="{72B60A1C-5B8A-EBDF-80EE-FB12392871D1}"/>
          </ac:spMkLst>
        </pc:spChg>
      </pc:sldChg>
      <pc:sldChg chg="addSp modSp mod">
        <pc:chgData name="Eric Cai" userId="ab5ffd72f5a5c443" providerId="LiveId" clId="{BB61EE8D-BDF7-C34D-9EAB-F7CB1EB1B375}" dt="2024-04-01T20:07:55.281" v="330" actId="1076"/>
        <pc:sldMkLst>
          <pc:docMk/>
          <pc:sldMk cId="4107673071" sldId="259"/>
        </pc:sldMkLst>
        <pc:spChg chg="add mod">
          <ac:chgData name="Eric Cai" userId="ab5ffd72f5a5c443" providerId="LiveId" clId="{BB61EE8D-BDF7-C34D-9EAB-F7CB1EB1B375}" dt="2024-04-01T20:07:16.489" v="326" actId="20577"/>
          <ac:spMkLst>
            <pc:docMk/>
            <pc:sldMk cId="4107673071" sldId="259"/>
            <ac:spMk id="3" creationId="{385E4DDA-0409-12BA-A44C-6F7F4FD29D3A}"/>
          </ac:spMkLst>
        </pc:spChg>
        <pc:picChg chg="mod">
          <ac:chgData name="Eric Cai" userId="ab5ffd72f5a5c443" providerId="LiveId" clId="{BB61EE8D-BDF7-C34D-9EAB-F7CB1EB1B375}" dt="2024-04-01T20:06:01.391" v="256" actId="1076"/>
          <ac:picMkLst>
            <pc:docMk/>
            <pc:sldMk cId="4107673071" sldId="259"/>
            <ac:picMk id="4" creationId="{19DA6293-D89A-CC61-1022-926D7CFC6BDA}"/>
          </ac:picMkLst>
        </pc:picChg>
        <pc:picChg chg="add mod">
          <ac:chgData name="Eric Cai" userId="ab5ffd72f5a5c443" providerId="LiveId" clId="{BB61EE8D-BDF7-C34D-9EAB-F7CB1EB1B375}" dt="2024-04-01T20:07:55.281" v="330" actId="1076"/>
          <ac:picMkLst>
            <pc:docMk/>
            <pc:sldMk cId="4107673071" sldId="259"/>
            <ac:picMk id="6" creationId="{1BD0AFC9-896A-046C-C36D-66CF915C3ECF}"/>
          </ac:picMkLst>
        </pc:picChg>
      </pc:sldChg>
      <pc:sldChg chg="addSp delSp modSp mod">
        <pc:chgData name="Eric Cai" userId="ab5ffd72f5a5c443" providerId="LiveId" clId="{BB61EE8D-BDF7-C34D-9EAB-F7CB1EB1B375}" dt="2024-04-01T19:28:16.874" v="6" actId="1076"/>
        <pc:sldMkLst>
          <pc:docMk/>
          <pc:sldMk cId="1735470372" sldId="262"/>
        </pc:sldMkLst>
        <pc:picChg chg="add mod">
          <ac:chgData name="Eric Cai" userId="ab5ffd72f5a5c443" providerId="LiveId" clId="{BB61EE8D-BDF7-C34D-9EAB-F7CB1EB1B375}" dt="2024-04-01T19:28:13.822" v="4" actId="1076"/>
          <ac:picMkLst>
            <pc:docMk/>
            <pc:sldMk cId="1735470372" sldId="262"/>
            <ac:picMk id="3" creationId="{B52D1D68-B748-16B0-D8B3-0E61C194C88C}"/>
          </ac:picMkLst>
        </pc:picChg>
        <pc:picChg chg="mod">
          <ac:chgData name="Eric Cai" userId="ab5ffd72f5a5c443" providerId="LiveId" clId="{BB61EE8D-BDF7-C34D-9EAB-F7CB1EB1B375}" dt="2024-04-01T19:28:16.874" v="6" actId="1076"/>
          <ac:picMkLst>
            <pc:docMk/>
            <pc:sldMk cId="1735470372" sldId="262"/>
            <ac:picMk id="4" creationId="{19DA6293-D89A-CC61-1022-926D7CFC6BDA}"/>
          </ac:picMkLst>
        </pc:picChg>
        <pc:picChg chg="del">
          <ac:chgData name="Eric Cai" userId="ab5ffd72f5a5c443" providerId="LiveId" clId="{BB61EE8D-BDF7-C34D-9EAB-F7CB1EB1B375}" dt="2024-04-01T19:28:11.637" v="2" actId="478"/>
          <ac:picMkLst>
            <pc:docMk/>
            <pc:sldMk cId="1735470372" sldId="262"/>
            <ac:picMk id="20" creationId="{28F4DDE1-99BF-E2C1-5CEA-BD788F187B8E}"/>
          </ac:picMkLst>
        </pc:picChg>
      </pc:sldChg>
      <pc:sldChg chg="addSp modSp mod">
        <pc:chgData name="Eric Cai" userId="ab5ffd72f5a5c443" providerId="LiveId" clId="{BB61EE8D-BDF7-C34D-9EAB-F7CB1EB1B375}" dt="2024-04-01T19:43:40.436" v="113" actId="1076"/>
        <pc:sldMkLst>
          <pc:docMk/>
          <pc:sldMk cId="2333198238" sldId="263"/>
        </pc:sldMkLst>
        <pc:spChg chg="add mod">
          <ac:chgData name="Eric Cai" userId="ab5ffd72f5a5c443" providerId="LiveId" clId="{BB61EE8D-BDF7-C34D-9EAB-F7CB1EB1B375}" dt="2024-04-01T19:43:40.436" v="113" actId="1076"/>
          <ac:spMkLst>
            <pc:docMk/>
            <pc:sldMk cId="2333198238" sldId="263"/>
            <ac:spMk id="3" creationId="{35264904-AF86-80C6-3F80-E6282FF99960}"/>
          </ac:spMkLst>
        </pc:spChg>
      </pc:sldChg>
      <pc:sldChg chg="addSp modSp">
        <pc:chgData name="Eric Cai" userId="ab5ffd72f5a5c443" providerId="LiveId" clId="{BB61EE8D-BDF7-C34D-9EAB-F7CB1EB1B375}" dt="2024-04-01T19:43:45.427" v="114"/>
        <pc:sldMkLst>
          <pc:docMk/>
          <pc:sldMk cId="2237991524" sldId="264"/>
        </pc:sldMkLst>
        <pc:spChg chg="add mod">
          <ac:chgData name="Eric Cai" userId="ab5ffd72f5a5c443" providerId="LiveId" clId="{BB61EE8D-BDF7-C34D-9EAB-F7CB1EB1B375}" dt="2024-04-01T19:43:45.427" v="114"/>
          <ac:spMkLst>
            <pc:docMk/>
            <pc:sldMk cId="2237991524" sldId="264"/>
            <ac:spMk id="3" creationId="{24A07EC5-2C3C-C267-8047-3952E351DC2E}"/>
          </ac:spMkLst>
        </pc:spChg>
      </pc:sldChg>
      <pc:sldChg chg="add del">
        <pc:chgData name="Eric Cai" userId="ab5ffd72f5a5c443" providerId="LiveId" clId="{BB61EE8D-BDF7-C34D-9EAB-F7CB1EB1B375}" dt="2024-04-02T16:16:31.427" v="452" actId="2696"/>
        <pc:sldMkLst>
          <pc:docMk/>
          <pc:sldMk cId="2821202032" sldId="265"/>
        </pc:sldMkLst>
      </pc:sldChg>
      <pc:sldChg chg="addSp modSp mod">
        <pc:chgData name="Eric Cai" userId="ab5ffd72f5a5c443" providerId="LiveId" clId="{BB61EE8D-BDF7-C34D-9EAB-F7CB1EB1B375}" dt="2024-04-01T20:09:02.533" v="340" actId="1076"/>
        <pc:sldMkLst>
          <pc:docMk/>
          <pc:sldMk cId="4245059102" sldId="266"/>
        </pc:sldMkLst>
        <pc:spChg chg="add mod">
          <ac:chgData name="Eric Cai" userId="ab5ffd72f5a5c443" providerId="LiveId" clId="{BB61EE8D-BDF7-C34D-9EAB-F7CB1EB1B375}" dt="2024-04-01T20:09:00.629" v="338" actId="1076"/>
          <ac:spMkLst>
            <pc:docMk/>
            <pc:sldMk cId="4245059102" sldId="266"/>
            <ac:spMk id="3" creationId="{C6F4EC9E-B475-E21E-8F52-B86E7286F622}"/>
          </ac:spMkLst>
        </pc:spChg>
        <pc:picChg chg="mod">
          <ac:chgData name="Eric Cai" userId="ab5ffd72f5a5c443" providerId="LiveId" clId="{BB61EE8D-BDF7-C34D-9EAB-F7CB1EB1B375}" dt="2024-04-01T20:09:02.533" v="340" actId="1076"/>
          <ac:picMkLst>
            <pc:docMk/>
            <pc:sldMk cId="4245059102" sldId="266"/>
            <ac:picMk id="4" creationId="{19DA6293-D89A-CC61-1022-926D7CFC6BDA}"/>
          </ac:picMkLst>
        </pc:picChg>
      </pc:sldChg>
      <pc:sldChg chg="addSp modSp mod modNotesTx">
        <pc:chgData name="Eric Cai" userId="ab5ffd72f5a5c443" providerId="LiveId" clId="{BB61EE8D-BDF7-C34D-9EAB-F7CB1EB1B375}" dt="2024-04-01T20:10:35.101" v="352" actId="20577"/>
        <pc:sldMkLst>
          <pc:docMk/>
          <pc:sldMk cId="462649534" sldId="267"/>
        </pc:sldMkLst>
        <pc:spChg chg="mod">
          <ac:chgData name="Eric Cai" userId="ab5ffd72f5a5c443" providerId="LiveId" clId="{BB61EE8D-BDF7-C34D-9EAB-F7CB1EB1B375}" dt="2024-04-01T19:57:02.547" v="126" actId="20577"/>
          <ac:spMkLst>
            <pc:docMk/>
            <pc:sldMk cId="462649534" sldId="267"/>
            <ac:spMk id="2" creationId="{D5775B5A-DC0F-4293-908F-8E08E9D69E42}"/>
          </ac:spMkLst>
        </pc:spChg>
        <pc:spChg chg="add mod">
          <ac:chgData name="Eric Cai" userId="ab5ffd72f5a5c443" providerId="LiveId" clId="{BB61EE8D-BDF7-C34D-9EAB-F7CB1EB1B375}" dt="2024-04-01T20:10:35.101" v="352" actId="20577"/>
          <ac:spMkLst>
            <pc:docMk/>
            <pc:sldMk cId="462649534" sldId="267"/>
            <ac:spMk id="3" creationId="{8867671D-6EFE-24DE-8B80-BDE174C5458C}"/>
          </ac:spMkLst>
        </pc:spChg>
        <pc:picChg chg="mod">
          <ac:chgData name="Eric Cai" userId="ab5ffd72f5a5c443" providerId="LiveId" clId="{BB61EE8D-BDF7-C34D-9EAB-F7CB1EB1B375}" dt="2024-04-01T19:35:27.570" v="100" actId="1076"/>
          <ac:picMkLst>
            <pc:docMk/>
            <pc:sldMk cId="462649534" sldId="267"/>
            <ac:picMk id="4" creationId="{19DA6293-D89A-CC61-1022-926D7CFC6BDA}"/>
          </ac:picMkLst>
        </pc:picChg>
      </pc:sldChg>
      <pc:sldChg chg="addSp delSp modSp mod">
        <pc:chgData name="Eric Cai" userId="ab5ffd72f5a5c443" providerId="LiveId" clId="{BB61EE8D-BDF7-C34D-9EAB-F7CB1EB1B375}" dt="2024-04-01T21:50:48.562" v="450" actId="1076"/>
        <pc:sldMkLst>
          <pc:docMk/>
          <pc:sldMk cId="3143168531" sldId="268"/>
        </pc:sldMkLst>
        <pc:spChg chg="mod">
          <ac:chgData name="Eric Cai" userId="ab5ffd72f5a5c443" providerId="LiveId" clId="{BB61EE8D-BDF7-C34D-9EAB-F7CB1EB1B375}" dt="2024-04-01T20:02:00.582" v="212" actId="20577"/>
          <ac:spMkLst>
            <pc:docMk/>
            <pc:sldMk cId="3143168531" sldId="268"/>
            <ac:spMk id="2" creationId="{D5775B5A-DC0F-4293-908F-8E08E9D69E42}"/>
          </ac:spMkLst>
        </pc:spChg>
        <pc:spChg chg="add mod">
          <ac:chgData name="Eric Cai" userId="ab5ffd72f5a5c443" providerId="LiveId" clId="{BB61EE8D-BDF7-C34D-9EAB-F7CB1EB1B375}" dt="2024-04-01T20:32:48.612" v="395" actId="767"/>
          <ac:spMkLst>
            <pc:docMk/>
            <pc:sldMk cId="3143168531" sldId="268"/>
            <ac:spMk id="7" creationId="{BC68BBFA-3334-3588-8A72-B60CCB4D2086}"/>
          </ac:spMkLst>
        </pc:spChg>
        <pc:spChg chg="add del">
          <ac:chgData name="Eric Cai" userId="ab5ffd72f5a5c443" providerId="LiveId" clId="{BB61EE8D-BDF7-C34D-9EAB-F7CB1EB1B375}" dt="2024-04-01T20:33:18.284" v="405" actId="22"/>
          <ac:spMkLst>
            <pc:docMk/>
            <pc:sldMk cId="3143168531" sldId="268"/>
            <ac:spMk id="10" creationId="{4CA2359C-09C8-2F44-8E7C-821E9B16442B}"/>
          </ac:spMkLst>
        </pc:spChg>
        <pc:spChg chg="add mod">
          <ac:chgData name="Eric Cai" userId="ab5ffd72f5a5c443" providerId="LiveId" clId="{BB61EE8D-BDF7-C34D-9EAB-F7CB1EB1B375}" dt="2024-04-01T20:33:40.133" v="412" actId="1076"/>
          <ac:spMkLst>
            <pc:docMk/>
            <pc:sldMk cId="3143168531" sldId="268"/>
            <ac:spMk id="12" creationId="{0FD8B141-8679-F107-7E07-B3782F23A9D5}"/>
          </ac:spMkLst>
        </pc:spChg>
        <pc:picChg chg="mod">
          <ac:chgData name="Eric Cai" userId="ab5ffd72f5a5c443" providerId="LiveId" clId="{BB61EE8D-BDF7-C34D-9EAB-F7CB1EB1B375}" dt="2024-04-01T21:50:48.562" v="450" actId="1076"/>
          <ac:picMkLst>
            <pc:docMk/>
            <pc:sldMk cId="3143168531" sldId="268"/>
            <ac:picMk id="4" creationId="{19DA6293-D89A-CC61-1022-926D7CFC6BDA}"/>
          </ac:picMkLst>
        </pc:picChg>
        <pc:picChg chg="add del mod">
          <ac:chgData name="Eric Cai" userId="ab5ffd72f5a5c443" providerId="LiveId" clId="{BB61EE8D-BDF7-C34D-9EAB-F7CB1EB1B375}" dt="2024-04-01T21:50:46.052" v="447" actId="1076"/>
          <ac:picMkLst>
            <pc:docMk/>
            <pc:sldMk cId="3143168531" sldId="268"/>
            <ac:picMk id="5" creationId="{6A5DB3FA-C54F-BCD1-8A18-0F883DE4D308}"/>
          </ac:picMkLst>
        </pc:picChg>
        <pc:picChg chg="add mod">
          <ac:chgData name="Eric Cai" userId="ab5ffd72f5a5c443" providerId="LiveId" clId="{BB61EE8D-BDF7-C34D-9EAB-F7CB1EB1B375}" dt="2024-04-01T20:32:50.450" v="401"/>
          <ac:picMkLst>
            <pc:docMk/>
            <pc:sldMk cId="3143168531" sldId="268"/>
            <ac:picMk id="6" creationId="{BA17950A-E786-28AA-9870-E71F72352213}"/>
          </ac:picMkLst>
        </pc:picChg>
        <pc:picChg chg="add del">
          <ac:chgData name="Eric Cai" userId="ab5ffd72f5a5c443" providerId="LiveId" clId="{BB61EE8D-BDF7-C34D-9EAB-F7CB1EB1B375}" dt="2024-04-01T21:50:46.389" v="448" actId="478"/>
          <ac:picMkLst>
            <pc:docMk/>
            <pc:sldMk cId="3143168531" sldId="268"/>
            <ac:picMk id="8" creationId="{00E9DCED-26CD-8C0C-B7BB-5C25D0DB388E}"/>
          </ac:picMkLst>
        </pc:picChg>
      </pc:sldChg>
      <pc:sldChg chg="addSp modSp mod">
        <pc:chgData name="Eric Cai" userId="ab5ffd72f5a5c443" providerId="LiveId" clId="{BB61EE8D-BDF7-C34D-9EAB-F7CB1EB1B375}" dt="2024-04-01T20:34:11.554" v="423" actId="1076"/>
        <pc:sldMkLst>
          <pc:docMk/>
          <pc:sldMk cId="2957819445" sldId="269"/>
        </pc:sldMkLst>
        <pc:spChg chg="add mod">
          <ac:chgData name="Eric Cai" userId="ab5ffd72f5a5c443" providerId="LiveId" clId="{BB61EE8D-BDF7-C34D-9EAB-F7CB1EB1B375}" dt="2024-04-01T20:34:11.554" v="423" actId="1076"/>
          <ac:spMkLst>
            <pc:docMk/>
            <pc:sldMk cId="2957819445" sldId="269"/>
            <ac:spMk id="5" creationId="{FF42B261-31DD-8647-DB48-3F538FD449C5}"/>
          </ac:spMkLst>
        </pc:spChg>
        <pc:spChg chg="mod">
          <ac:chgData name="Eric Cai" userId="ab5ffd72f5a5c443" providerId="LiveId" clId="{BB61EE8D-BDF7-C34D-9EAB-F7CB1EB1B375}" dt="2024-04-01T20:03:47.301" v="239" actId="20577"/>
          <ac:spMkLst>
            <pc:docMk/>
            <pc:sldMk cId="2957819445" sldId="269"/>
            <ac:spMk id="14" creationId="{F8AA177D-F0CF-5893-49AC-258EAA53BA94}"/>
          </ac:spMkLst>
        </pc:spChg>
      </pc:sldChg>
      <pc:sldChg chg="new del">
        <pc:chgData name="Eric Cai" userId="ab5ffd72f5a5c443" providerId="LiveId" clId="{BB61EE8D-BDF7-C34D-9EAB-F7CB1EB1B375}" dt="2024-04-01T20:34:47.925" v="426" actId="2696"/>
        <pc:sldMkLst>
          <pc:docMk/>
          <pc:sldMk cId="2035716380" sldId="270"/>
        </pc:sldMkLst>
      </pc:sldChg>
      <pc:sldChg chg="addSp delSp modSp add mod modAnim">
        <pc:chgData name="Eric Cai" userId="ab5ffd72f5a5c443" providerId="LiveId" clId="{BB61EE8D-BDF7-C34D-9EAB-F7CB1EB1B375}" dt="2024-04-01T20:35:18.461" v="444" actId="1076"/>
        <pc:sldMkLst>
          <pc:docMk/>
          <pc:sldMk cId="1791722691" sldId="271"/>
        </pc:sldMkLst>
        <pc:spChg chg="mod">
          <ac:chgData name="Eric Cai" userId="ab5ffd72f5a5c443" providerId="LiveId" clId="{BB61EE8D-BDF7-C34D-9EAB-F7CB1EB1B375}" dt="2024-04-01T20:34:52.827" v="435" actId="20577"/>
          <ac:spMkLst>
            <pc:docMk/>
            <pc:sldMk cId="1791722691" sldId="271"/>
            <ac:spMk id="2" creationId="{D5775B5A-DC0F-4293-908F-8E08E9D69E42}"/>
          </ac:spMkLst>
        </pc:spChg>
        <pc:spChg chg="del">
          <ac:chgData name="Eric Cai" userId="ab5ffd72f5a5c443" providerId="LiveId" clId="{BB61EE8D-BDF7-C34D-9EAB-F7CB1EB1B375}" dt="2024-04-01T20:34:58.898" v="439" actId="478"/>
          <ac:spMkLst>
            <pc:docMk/>
            <pc:sldMk cId="1791722691" sldId="271"/>
            <ac:spMk id="5" creationId="{FF42B261-31DD-8647-DB48-3F538FD449C5}"/>
          </ac:spMkLst>
        </pc:spChg>
        <pc:spChg chg="del">
          <ac:chgData name="Eric Cai" userId="ab5ffd72f5a5c443" providerId="LiveId" clId="{BB61EE8D-BDF7-C34D-9EAB-F7CB1EB1B375}" dt="2024-04-01T20:34:57.956" v="438" actId="478"/>
          <ac:spMkLst>
            <pc:docMk/>
            <pc:sldMk cId="1791722691" sldId="271"/>
            <ac:spMk id="14" creationId="{F8AA177D-F0CF-5893-49AC-258EAA53BA94}"/>
          </ac:spMkLst>
        </pc:spChg>
        <pc:picChg chg="add mod">
          <ac:chgData name="Eric Cai" userId="ab5ffd72f5a5c443" providerId="LiveId" clId="{BB61EE8D-BDF7-C34D-9EAB-F7CB1EB1B375}" dt="2024-04-01T20:35:18.461" v="444" actId="1076"/>
          <ac:picMkLst>
            <pc:docMk/>
            <pc:sldMk cId="1791722691" sldId="271"/>
            <ac:picMk id="3" creationId="{8B4B19D7-C2A4-0F3F-55D0-F6097FEC238A}"/>
          </ac:picMkLst>
        </pc:picChg>
        <pc:picChg chg="del">
          <ac:chgData name="Eric Cai" userId="ab5ffd72f5a5c443" providerId="LiveId" clId="{BB61EE8D-BDF7-C34D-9EAB-F7CB1EB1B375}" dt="2024-04-01T20:34:54.303" v="436" actId="478"/>
          <ac:picMkLst>
            <pc:docMk/>
            <pc:sldMk cId="1791722691" sldId="271"/>
            <ac:picMk id="6" creationId="{E9B16E95-6962-054E-EA64-4C7A4D3D3E2B}"/>
          </ac:picMkLst>
        </pc:picChg>
        <pc:picChg chg="del">
          <ac:chgData name="Eric Cai" userId="ab5ffd72f5a5c443" providerId="LiveId" clId="{BB61EE8D-BDF7-C34D-9EAB-F7CB1EB1B375}" dt="2024-04-01T20:34:59.369" v="440" actId="478"/>
          <ac:picMkLst>
            <pc:docMk/>
            <pc:sldMk cId="1791722691" sldId="271"/>
            <ac:picMk id="11" creationId="{3B260986-D408-13B9-BCA5-01A478AF80A3}"/>
          </ac:picMkLst>
        </pc:picChg>
        <pc:picChg chg="del">
          <ac:chgData name="Eric Cai" userId="ab5ffd72f5a5c443" providerId="LiveId" clId="{BB61EE8D-BDF7-C34D-9EAB-F7CB1EB1B375}" dt="2024-04-01T20:34:54.860" v="437" actId="478"/>
          <ac:picMkLst>
            <pc:docMk/>
            <pc:sldMk cId="1791722691" sldId="271"/>
            <ac:picMk id="13" creationId="{291FAE11-9A6D-D1A3-10DD-FE592A8B827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D9C44-222F-524B-98C5-FA36A1A74BCA}" type="datetimeFigureOut">
              <a:rPr kumimoji="1" lang="zh-CN" altLang="en-US" smtClean="0"/>
              <a:t>2024/4/2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4EF9D-1D0B-F747-8AC4-909A070400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330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Jeans scale: 1/Sqrt[G Rho]</a:t>
            </a:r>
          </a:p>
          <a:p>
            <a:r>
              <a:rPr kumimoji="1" lang="en-US" altLang="zh-CN" dirty="0"/>
              <a:t>Free Streaming: 1/(n sigma) or &lt;v&gt;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F9D-1D0B-F747-8AC4-909A07040030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7013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F9D-1D0B-F747-8AC4-909A07040030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208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F9D-1D0B-F747-8AC4-909A07040030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6689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4701464"/>
            <a:ext cx="8952782" cy="1204036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952500"/>
            <a:ext cx="8952781" cy="3748824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0550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8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8334" y="952499"/>
            <a:ext cx="2051165" cy="4953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952499"/>
            <a:ext cx="8235834" cy="49530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2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52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18211"/>
            <a:ext cx="8412190" cy="394438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908858"/>
            <a:ext cx="8412192" cy="67610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86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260121"/>
            <a:ext cx="4350026" cy="3656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574" y="2260120"/>
            <a:ext cx="4350025" cy="365688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33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66788"/>
            <a:ext cx="10059988" cy="105178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018581"/>
            <a:ext cx="4350027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774756"/>
            <a:ext cx="4350027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6572" y="2018581"/>
            <a:ext cx="4350028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6572" y="2774756"/>
            <a:ext cx="4350028" cy="315079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4/2/24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657975" y="2625552"/>
            <a:ext cx="42386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403684" y="2625552"/>
            <a:ext cx="42417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85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03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4/2/24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01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6484"/>
            <a:ext cx="3932237" cy="2122516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12026"/>
            <a:ext cx="5143500" cy="456565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3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7185"/>
            <a:ext cx="3932237" cy="2121813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57702" y="1307186"/>
            <a:ext cx="5038898" cy="45983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42963"/>
            <a:ext cx="9601200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262188"/>
            <a:ext cx="9601200" cy="3643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5DBDDF98-C922-483F-97E9-3E76B0201B42}" type="datetimeFigureOut">
              <a:rPr lang="en-US" smtClean="0"/>
              <a:pPr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810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97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9" r:id="rId6"/>
    <p:sldLayoutId id="2147483744" r:id="rId7"/>
    <p:sldLayoutId id="2147483745" r:id="rId8"/>
    <p:sldLayoutId id="2147483746" r:id="rId9"/>
    <p:sldLayoutId id="2147483748" r:id="rId10"/>
    <p:sldLayoutId id="2147483747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7548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949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i.adsabs.harvard.edu/link_gateway/2024MNRAS.529..839G/arxiv:2402.05586" TargetMode="Externa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s://arxiv.org/abs/astro-ph/000336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6">
            <a:extLst>
              <a:ext uri="{FF2B5EF4-FFF2-40B4-BE49-F238E27FC236}">
                <a16:creationId xmlns:a16="http://schemas.microsoft.com/office/drawing/2014/main" id="{0623FB3B-24E7-5304-70D8-3CA402902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C1592-3C65-7027-2AF4-61AC24F5A6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" r="-1" b="-1"/>
          <a:stretch/>
        </p:blipFill>
        <p:spPr>
          <a:xfrm>
            <a:off x="-149" y="-5291"/>
            <a:ext cx="12192149" cy="6858000"/>
          </a:xfrm>
          <a:prstGeom prst="rect">
            <a:avLst/>
          </a:prstGeom>
        </p:spPr>
      </p:pic>
      <p:sp>
        <p:nvSpPr>
          <p:cNvPr id="33" name="Rectangle 28">
            <a:extLst>
              <a:ext uri="{FF2B5EF4-FFF2-40B4-BE49-F238E27FC236}">
                <a16:creationId xmlns:a16="http://schemas.microsoft.com/office/drawing/2014/main" id="{765E06A5-89B1-CB13-4A3D-5EEDA36AB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1571625"/>
            <a:ext cx="12192000" cy="528637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8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F2F7EE-2154-A45F-0392-2B54E830C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882" y="2398143"/>
            <a:ext cx="5143500" cy="2116348"/>
          </a:xfrm>
          <a:noFill/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000" dirty="0">
                <a:solidFill>
                  <a:srgbClr val="FFFFFF"/>
                </a:solidFill>
              </a:rPr>
              <a:t>Lyman Alpha Forest as an Astronomical Multitool</a:t>
            </a:r>
            <a:endParaRPr kumimoji="1" lang="zh-CN" altLang="en-US" sz="3000" dirty="0">
              <a:solidFill>
                <a:srgbClr val="FFFFFF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62D3A0-5CD8-8C9F-5967-17875BDF2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882" y="4514492"/>
            <a:ext cx="4326866" cy="753372"/>
          </a:xfrm>
          <a:noFill/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500">
                <a:solidFill>
                  <a:srgbClr val="FFFFFF"/>
                </a:solidFill>
              </a:rPr>
              <a:t>Eric Cai</a:t>
            </a:r>
          </a:p>
          <a:p>
            <a:pPr>
              <a:lnSpc>
                <a:spcPct val="110000"/>
              </a:lnSpc>
            </a:pPr>
            <a:r>
              <a:rPr kumimoji="1" lang="en-US" altLang="zh-CN" sz="1500">
                <a:solidFill>
                  <a:srgbClr val="FFFFFF"/>
                </a:solidFill>
              </a:rPr>
              <a:t>Rice University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2500" y="952500"/>
            <a:ext cx="10287000" cy="495300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0" y="1451087"/>
                </a:moveTo>
                <a:lnTo>
                  <a:pt x="0" y="0"/>
                </a:ln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6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A6293-D89A-CC61-1022-926D7CFC6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6" r="2" b="2"/>
          <a:stretch/>
        </p:blipFill>
        <p:spPr>
          <a:xfrm>
            <a:off x="-149" y="-5291"/>
            <a:ext cx="12192149" cy="68632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775B5A-DC0F-4293-908F-8E08E9D6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Intergalactic Medium Fun plots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 descr="图表, 瀑布图&#10;&#10;描述已自动生成">
            <a:extLst>
              <a:ext uri="{FF2B5EF4-FFF2-40B4-BE49-F238E27FC236}">
                <a16:creationId xmlns:a16="http://schemas.microsoft.com/office/drawing/2014/main" id="{AA93001C-0B6D-67F0-AAD8-0B0A6605E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167" y="2152650"/>
            <a:ext cx="7772400" cy="406419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6F4EC9E-B475-E21E-8F52-B86E7286F622}"/>
              </a:ext>
            </a:extLst>
          </p:cNvPr>
          <p:cNvSpPr txBox="1"/>
          <p:nvPr/>
        </p:nvSpPr>
        <p:spPr>
          <a:xfrm>
            <a:off x="1804221" y="6352755"/>
            <a:ext cx="2639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(Matthew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McQuinn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059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A6293-D89A-CC61-1022-926D7CFC6B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" r="2" b="2"/>
          <a:stretch/>
        </p:blipFill>
        <p:spPr>
          <a:xfrm>
            <a:off x="-149" y="-5291"/>
            <a:ext cx="12192149" cy="68632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775B5A-DC0F-4293-908F-8E08E9D69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26" y="351392"/>
            <a:ext cx="3493844" cy="472993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The big structure</a:t>
            </a:r>
            <a:br>
              <a:rPr kumimoji="1" lang="en-US" altLang="zh-CN" dirty="0">
                <a:solidFill>
                  <a:schemeClr val="bg1"/>
                </a:solidFill>
              </a:rPr>
            </a:br>
            <a:r>
              <a:rPr kumimoji="1" lang="en-US" altLang="zh-CN" dirty="0">
                <a:solidFill>
                  <a:schemeClr val="bg1"/>
                </a:solidFill>
              </a:rPr>
              <a:t>(Filamentary)</a:t>
            </a:r>
            <a:br>
              <a:rPr kumimoji="1" lang="en-US" altLang="zh-CN" dirty="0">
                <a:solidFill>
                  <a:schemeClr val="bg1"/>
                </a:solidFill>
              </a:rPr>
            </a:br>
            <a:r>
              <a:rPr kumimoji="1" lang="en-US" altLang="zh-CN" dirty="0">
                <a:solidFill>
                  <a:schemeClr val="bg1"/>
                </a:solidFill>
              </a:rPr>
              <a:t>(CDM)</a:t>
            </a:r>
            <a:br>
              <a:rPr kumimoji="1" lang="en-US" altLang="zh-CN" dirty="0">
                <a:solidFill>
                  <a:schemeClr val="bg1"/>
                </a:solidFill>
              </a:rPr>
            </a:br>
            <a:r>
              <a:rPr kumimoji="1" lang="en-US" altLang="zh-CN" dirty="0">
                <a:solidFill>
                  <a:schemeClr val="bg1"/>
                </a:solidFill>
              </a:rPr>
              <a:t>(Cool done?)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 descr="图片包含 图形用户界面&#10;&#10;描述已自动生成">
            <a:extLst>
              <a:ext uri="{FF2B5EF4-FFF2-40B4-BE49-F238E27FC236}">
                <a16:creationId xmlns:a16="http://schemas.microsoft.com/office/drawing/2014/main" id="{65A47818-32D9-57E9-4F8A-EF3EE1D9F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647" y="351392"/>
            <a:ext cx="7010195" cy="604940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867671D-6EFE-24DE-8B80-BDE174C5458C}"/>
              </a:ext>
            </a:extLst>
          </p:cNvPr>
          <p:cNvSpPr txBox="1"/>
          <p:nvPr/>
        </p:nvSpPr>
        <p:spPr>
          <a:xfrm>
            <a:off x="4495089" y="6400799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Bruno Villasenor et al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649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A6293-D89A-CC61-1022-926D7CFC6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6" r="2" b="2"/>
          <a:stretch/>
        </p:blipFill>
        <p:spPr>
          <a:xfrm>
            <a:off x="-149" y="-5291"/>
            <a:ext cx="12192149" cy="68632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775B5A-DC0F-4293-908F-8E08E9D69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25" y="842963"/>
            <a:ext cx="9601200" cy="1309687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Nucleosynthesis (D/H)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6A5DB3FA-C54F-BCD1-8A18-0F883DE4D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003" y="1864445"/>
            <a:ext cx="5467260" cy="4897487"/>
          </a:xfrm>
          <a:prstGeom prst="rect">
            <a:avLst/>
          </a:prstGeom>
        </p:spPr>
      </p:pic>
      <p:pic>
        <p:nvPicPr>
          <p:cNvPr id="8" name="图片 7" descr="图表, 箱线图&#10;&#10;描述已自动生成">
            <a:extLst>
              <a:ext uri="{FF2B5EF4-FFF2-40B4-BE49-F238E27FC236}">
                <a16:creationId xmlns:a16="http://schemas.microsoft.com/office/drawing/2014/main" id="{00E9DCED-26CD-8C0C-B7BB-5C25D0DB3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325" y="1898942"/>
            <a:ext cx="4440576" cy="272328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FD8B141-8679-F107-7E07-B3782F23A9D5}"/>
              </a:ext>
            </a:extLst>
          </p:cNvPr>
          <p:cNvSpPr txBox="1"/>
          <p:nvPr/>
        </p:nvSpPr>
        <p:spPr>
          <a:xfrm>
            <a:off x="1295325" y="4958700"/>
            <a:ext cx="1950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u="none" strike="noStrike" dirty="0">
                <a:solidFill>
                  <a:srgbClr val="58A6FF"/>
                </a:solidFill>
                <a:effectLst/>
                <a:hlinkClick r:id="rId5"/>
              </a:rPr>
              <a:t>arXiv:2402.05586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3168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A6293-D89A-CC61-1022-926D7CFC6B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" r="2" b="2"/>
          <a:stretch/>
        </p:blipFill>
        <p:spPr>
          <a:xfrm>
            <a:off x="-149" y="-5291"/>
            <a:ext cx="12192149" cy="68632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775B5A-DC0F-4293-908F-8E08E9D69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25" y="842963"/>
            <a:ext cx="9601200" cy="1309687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Ultra Light Dark Matter!</a:t>
            </a:r>
            <a:br>
              <a:rPr kumimoji="1" lang="en-US" altLang="zh-CN" dirty="0">
                <a:solidFill>
                  <a:schemeClr val="bg1"/>
                </a:solidFill>
              </a:rPr>
            </a:br>
            <a:r>
              <a:rPr kumimoji="1" lang="en-US" altLang="zh-CN" dirty="0">
                <a:solidFill>
                  <a:schemeClr val="bg1"/>
                </a:solidFill>
              </a:rPr>
              <a:t>(21cm forest)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 descr="文本&#10;&#10;中度可信度描述已自动生成">
            <a:extLst>
              <a:ext uri="{FF2B5EF4-FFF2-40B4-BE49-F238E27FC236}">
                <a16:creationId xmlns:a16="http://schemas.microsoft.com/office/drawing/2014/main" id="{E9B16E95-6962-054E-EA64-4C7A4D3D3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325" y="2226204"/>
            <a:ext cx="1473200" cy="774700"/>
          </a:xfrm>
          <a:prstGeom prst="rect">
            <a:avLst/>
          </a:prstGeom>
        </p:spPr>
      </p:pic>
      <p:pic>
        <p:nvPicPr>
          <p:cNvPr id="11" name="图片 10" descr="图表, 图示, 直方图&#10;&#10;描述已自动生成">
            <a:extLst>
              <a:ext uri="{FF2B5EF4-FFF2-40B4-BE49-F238E27FC236}">
                <a16:creationId xmlns:a16="http://schemas.microsoft.com/office/drawing/2014/main" id="{3B260986-D408-13B9-BCA5-01A478AF8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179" y="541051"/>
            <a:ext cx="3558042" cy="5770605"/>
          </a:xfrm>
          <a:prstGeom prst="rect">
            <a:avLst/>
          </a:prstGeom>
        </p:spPr>
      </p:pic>
      <p:pic>
        <p:nvPicPr>
          <p:cNvPr id="13" name="图片 12" descr="图片包含 表格&#10;&#10;描述已自动生成">
            <a:extLst>
              <a:ext uri="{FF2B5EF4-FFF2-40B4-BE49-F238E27FC236}">
                <a16:creationId xmlns:a16="http://schemas.microsoft.com/office/drawing/2014/main" id="{291FAE11-9A6D-D1A3-10DD-FE592A8B8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607" y="3564981"/>
            <a:ext cx="5397500" cy="2667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8AA177D-F0CF-5893-49AC-258EAA53BA94}"/>
              </a:ext>
            </a:extLst>
          </p:cNvPr>
          <p:cNvSpPr txBox="1"/>
          <p:nvPr/>
        </p:nvSpPr>
        <p:spPr>
          <a:xfrm>
            <a:off x="3249827" y="2290388"/>
            <a:ext cx="362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No peak smaller than the de Broglie wavelength!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42B261-31DD-8647-DB48-3F538FD449C5}"/>
              </a:ext>
            </a:extLst>
          </p:cNvPr>
          <p:cNvSpPr txBox="1"/>
          <p:nvPr/>
        </p:nvSpPr>
        <p:spPr>
          <a:xfrm>
            <a:off x="6521107" y="5460885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u="sng" dirty="0">
                <a:effectLst/>
                <a:highlight>
                  <a:srgbClr val="222529"/>
                </a:highlight>
                <a:latin typeface="NotoSansSC"/>
                <a:hlinkClick r:id="rId7"/>
              </a:rPr>
              <a:t>Arxiv 0003365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7819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A6293-D89A-CC61-1022-926D7CFC6B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76" r="2" b="2"/>
          <a:stretch/>
        </p:blipFill>
        <p:spPr>
          <a:xfrm>
            <a:off x="-149" y="-5291"/>
            <a:ext cx="12192149" cy="68632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775B5A-DC0F-4293-908F-8E08E9D69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25" y="842963"/>
            <a:ext cx="9601200" cy="1309687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Questions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dla_credited">
            <a:hlinkClick r:id="" action="ppaction://media"/>
            <a:extLst>
              <a:ext uri="{FF2B5EF4-FFF2-40B4-BE49-F238E27FC236}">
                <a16:creationId xmlns:a16="http://schemas.microsoft.com/office/drawing/2014/main" id="{8B4B19D7-C2A4-0F3F-55D0-F6097FEC238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69855" y="1771697"/>
            <a:ext cx="5674407" cy="4862869"/>
          </a:xfrm>
        </p:spPr>
      </p:pic>
    </p:spTree>
    <p:extLst>
      <p:ext uri="{BB962C8B-B14F-4D97-AF65-F5344CB8AC3E}">
        <p14:creationId xmlns:p14="http://schemas.microsoft.com/office/powerpoint/2010/main" val="179172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A6293-D89A-CC61-1022-926D7CFC6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6" r="2" b="2"/>
          <a:stretch/>
        </p:blipFill>
        <p:spPr>
          <a:xfrm>
            <a:off x="0" y="-5291"/>
            <a:ext cx="12192149" cy="68632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775B5A-DC0F-4293-908F-8E08E9D6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Lyman Alpha Forest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2B60A1C-5B8A-EBDF-80EE-FB1239287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69897"/>
            <a:ext cx="9601200" cy="3643312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Quasar emit continue spectrum light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Hydrogen draw gaps at Lyman-Alpha (121.5nm)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The gap shifted away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The next hydrogen blob draw another gap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Redshift (3-6) all the way into the infrared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778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A6293-D89A-CC61-1022-926D7CFC6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6" r="2" b="2"/>
          <a:stretch/>
        </p:blipFill>
        <p:spPr>
          <a:xfrm>
            <a:off x="0" y="-5291"/>
            <a:ext cx="12192149" cy="68632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775B5A-DC0F-4293-908F-8E08E9D6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Gunn &amp; Patterson Trough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D6442C7D-DD35-489A-EB25-B41993779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5400" y="2596711"/>
            <a:ext cx="2051927" cy="921628"/>
          </a:xfrm>
        </p:spPr>
      </p:pic>
      <p:pic>
        <p:nvPicPr>
          <p:cNvPr id="14" name="图片 13" descr="文本&#10;&#10;中度可信度描述已自动生成">
            <a:extLst>
              <a:ext uri="{FF2B5EF4-FFF2-40B4-BE49-F238E27FC236}">
                <a16:creationId xmlns:a16="http://schemas.microsoft.com/office/drawing/2014/main" id="{82B48BBC-C69F-E5CE-A7A7-2E1964B9B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962401"/>
            <a:ext cx="4102100" cy="1485900"/>
          </a:xfrm>
          <a:prstGeom prst="rect">
            <a:avLst/>
          </a:prstGeom>
        </p:spPr>
      </p:pic>
      <p:pic>
        <p:nvPicPr>
          <p:cNvPr id="16" name="图片 15" descr="文本, 日程表&#10;&#10;描述已自动生成">
            <a:extLst>
              <a:ext uri="{FF2B5EF4-FFF2-40B4-BE49-F238E27FC236}">
                <a16:creationId xmlns:a16="http://schemas.microsoft.com/office/drawing/2014/main" id="{33AD23A5-6715-4B2B-725C-C15AD51CF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424" y="2473853"/>
            <a:ext cx="5959922" cy="351963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85E4DDA-0409-12BA-A44C-6F7F4FD29D3A}"/>
              </a:ext>
            </a:extLst>
          </p:cNvPr>
          <p:cNvSpPr txBox="1"/>
          <p:nvPr/>
        </p:nvSpPr>
        <p:spPr>
          <a:xfrm>
            <a:off x="1469875" y="5645705"/>
            <a:ext cx="5571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</a:rPr>
              <a:t>ns:number</a:t>
            </a:r>
            <a:r>
              <a:rPr kumimoji="1" lang="en-US" altLang="zh-CN" dirty="0">
                <a:solidFill>
                  <a:schemeClr val="bg1"/>
                </a:solidFill>
              </a:rPr>
              <a:t> density of neutral hydrogen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q0:  deceleration parameter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 descr="图片包含 图示&#10;&#10;描述已自动生成">
            <a:extLst>
              <a:ext uri="{FF2B5EF4-FFF2-40B4-BE49-F238E27FC236}">
                <a16:creationId xmlns:a16="http://schemas.microsoft.com/office/drawing/2014/main" id="{1BD0AFC9-896A-046C-C36D-66CF915C3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7337" y="6015037"/>
            <a:ext cx="12573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73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A6293-D89A-CC61-1022-926D7CFC6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6" r="2" b="2"/>
          <a:stretch/>
        </p:blipFill>
        <p:spPr>
          <a:xfrm>
            <a:off x="-149" y="-5291"/>
            <a:ext cx="12192149" cy="68632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775B5A-DC0F-4293-908F-8E08E9D6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Lyman Alpha Forest </a:t>
            </a:r>
            <a:br>
              <a:rPr kumimoji="1" lang="en-US" altLang="zh-CN" dirty="0">
                <a:solidFill>
                  <a:schemeClr val="bg1"/>
                </a:solidFill>
              </a:rPr>
            </a:br>
            <a:r>
              <a:rPr kumimoji="1" lang="en-US" altLang="zh-CN" dirty="0">
                <a:solidFill>
                  <a:schemeClr val="bg1"/>
                </a:solidFill>
              </a:rPr>
              <a:t>(</a:t>
            </a:r>
            <a:r>
              <a:rPr kumimoji="1" lang="en-US" altLang="zh-CN" dirty="0" err="1">
                <a:solidFill>
                  <a:schemeClr val="bg1"/>
                </a:solidFill>
              </a:rPr>
              <a:t>Bahcall</a:t>
            </a:r>
            <a:r>
              <a:rPr kumimoji="1" lang="en-US" altLang="zh-CN" dirty="0">
                <a:solidFill>
                  <a:schemeClr val="bg1"/>
                </a:solidFill>
              </a:rPr>
              <a:t> &amp; Salpeter )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 descr="日程表&#10;&#10;中度可信度描述已自动生成">
            <a:extLst>
              <a:ext uri="{FF2B5EF4-FFF2-40B4-BE49-F238E27FC236}">
                <a16:creationId xmlns:a16="http://schemas.microsoft.com/office/drawing/2014/main" id="{E9FC14D8-8EF6-9124-3001-AE31C6327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152650"/>
            <a:ext cx="9026963" cy="422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1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A6293-D89A-CC61-1022-926D7CFC6B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76" r="2" b="2"/>
          <a:stretch/>
        </p:blipFill>
        <p:spPr>
          <a:xfrm>
            <a:off x="-149" y="-5291"/>
            <a:ext cx="12192149" cy="68632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775B5A-DC0F-4293-908F-8E08E9D69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35725"/>
            <a:ext cx="2194034" cy="4445876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Lyman Alpha Forest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dla_credited">
            <a:hlinkClick r:id="" action="ppaction://media"/>
            <a:extLst>
              <a:ext uri="{FF2B5EF4-FFF2-40B4-BE49-F238E27FC236}">
                <a16:creationId xmlns:a16="http://schemas.microsoft.com/office/drawing/2014/main" id="{DB3420F9-BFA2-BC09-6FD2-C2F77BBE5B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24313" y="592763"/>
            <a:ext cx="7072287" cy="6060828"/>
          </a:xfrm>
        </p:spPr>
      </p:pic>
    </p:spTree>
    <p:extLst>
      <p:ext uri="{BB962C8B-B14F-4D97-AF65-F5344CB8AC3E}">
        <p14:creationId xmlns:p14="http://schemas.microsoft.com/office/powerpoint/2010/main" val="162862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A6293-D89A-CC61-1022-926D7CFC6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6" r="2" b="2"/>
          <a:stretch/>
        </p:blipFill>
        <p:spPr>
          <a:xfrm>
            <a:off x="-149" y="-5291"/>
            <a:ext cx="12192149" cy="68632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775B5A-DC0F-4293-908F-8E08E9D6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1.Redshift (distance &amp; scale)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12" name="图片 11" descr="图示&#10;&#10;描述已自动生成">
            <a:extLst>
              <a:ext uri="{FF2B5EF4-FFF2-40B4-BE49-F238E27FC236}">
                <a16:creationId xmlns:a16="http://schemas.microsoft.com/office/drawing/2014/main" id="{16232459-498E-84B4-6B19-9DFE45C86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466" y="2720444"/>
            <a:ext cx="8934965" cy="3569761"/>
          </a:xfrm>
          <a:prstGeom prst="rect">
            <a:avLst/>
          </a:prstGeom>
        </p:spPr>
      </p:pic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C61F665-F605-114A-417D-E79EB2734F2C}"/>
              </a:ext>
            </a:extLst>
          </p:cNvPr>
          <p:cNvCxnSpPr/>
          <p:nvPr/>
        </p:nvCxnSpPr>
        <p:spPr>
          <a:xfrm>
            <a:off x="8649730" y="4040659"/>
            <a:ext cx="432486" cy="0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69F31AE8-9DB2-EA8F-A673-E5282056798C}"/>
              </a:ext>
            </a:extLst>
          </p:cNvPr>
          <p:cNvCxnSpPr/>
          <p:nvPr/>
        </p:nvCxnSpPr>
        <p:spPr>
          <a:xfrm>
            <a:off x="9082216" y="3694670"/>
            <a:ext cx="0" cy="2595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内容占位符 11">
            <a:extLst>
              <a:ext uri="{FF2B5EF4-FFF2-40B4-BE49-F238E27FC236}">
                <a16:creationId xmlns:a16="http://schemas.microsoft.com/office/drawing/2014/main" id="{B52D1D68-B748-16B0-D8B3-0E61C194C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0695" y="3783723"/>
            <a:ext cx="2051927" cy="921628"/>
          </a:xfrm>
        </p:spPr>
      </p:pic>
    </p:spTree>
    <p:extLst>
      <p:ext uri="{BB962C8B-B14F-4D97-AF65-F5344CB8AC3E}">
        <p14:creationId xmlns:p14="http://schemas.microsoft.com/office/powerpoint/2010/main" val="1735470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A6293-D89A-CC61-1022-926D7CFC6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6" r="2" b="2"/>
          <a:stretch/>
        </p:blipFill>
        <p:spPr>
          <a:xfrm>
            <a:off x="-149" y="-5291"/>
            <a:ext cx="12192149" cy="68632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775B5A-DC0F-4293-908F-8E08E9D6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2. Depth (density &amp; mass)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 descr="图形用户界面&#10;&#10;中度可信度描述已自动生成">
            <a:extLst>
              <a:ext uri="{FF2B5EF4-FFF2-40B4-BE49-F238E27FC236}">
                <a16:creationId xmlns:a16="http://schemas.microsoft.com/office/drawing/2014/main" id="{70D29379-0FC5-33FC-F983-0CBBB9D8C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410" y="2348891"/>
            <a:ext cx="6385354" cy="3861144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BBC0B683-B809-E735-CAEB-142D8F09DB46}"/>
              </a:ext>
            </a:extLst>
          </p:cNvPr>
          <p:cNvCxnSpPr>
            <a:cxnSpLocks/>
          </p:cNvCxnSpPr>
          <p:nvPr/>
        </p:nvCxnSpPr>
        <p:spPr>
          <a:xfrm>
            <a:off x="8489092" y="3126258"/>
            <a:ext cx="0" cy="20635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图片 9" descr="文本&#10;&#10;中度可信度描述已自动生成">
            <a:extLst>
              <a:ext uri="{FF2B5EF4-FFF2-40B4-BE49-F238E27FC236}">
                <a16:creationId xmlns:a16="http://schemas.microsoft.com/office/drawing/2014/main" id="{1AE80A70-E820-27E7-C3C3-62CFF581A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4" y="2383308"/>
            <a:ext cx="4102100" cy="14859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5264904-AF86-80C6-3F80-E6282FF99960}"/>
              </a:ext>
            </a:extLst>
          </p:cNvPr>
          <p:cNvSpPr txBox="1"/>
          <p:nvPr/>
        </p:nvSpPr>
        <p:spPr>
          <a:xfrm>
            <a:off x="5403410" y="6395518"/>
            <a:ext cx="120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bg1"/>
                </a:solidFill>
              </a:rPr>
              <a:t>ESO0013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198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A6293-D89A-CC61-1022-926D7CFC6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6" r="2" b="2"/>
          <a:stretch/>
        </p:blipFill>
        <p:spPr>
          <a:xfrm>
            <a:off x="-149" y="-5291"/>
            <a:ext cx="12192149" cy="68632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775B5A-DC0F-4293-908F-8E08E9D6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3. Width (temperature &amp; Energy)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 descr="图形用户界面&#10;&#10;中度可信度描述已自动生成">
            <a:extLst>
              <a:ext uri="{FF2B5EF4-FFF2-40B4-BE49-F238E27FC236}">
                <a16:creationId xmlns:a16="http://schemas.microsoft.com/office/drawing/2014/main" id="{70D29379-0FC5-33FC-F983-0CBBB9D8C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410" y="2348891"/>
            <a:ext cx="6385354" cy="3861144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BBC0B683-B809-E735-CAEB-142D8F09DB46}"/>
              </a:ext>
            </a:extLst>
          </p:cNvPr>
          <p:cNvCxnSpPr>
            <a:cxnSpLocks/>
          </p:cNvCxnSpPr>
          <p:nvPr/>
        </p:nvCxnSpPr>
        <p:spPr>
          <a:xfrm>
            <a:off x="8377881" y="3429000"/>
            <a:ext cx="1729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8" name="图片 7" descr="手机屏幕截图&#10;&#10;中度可信度描述已自动生成">
            <a:extLst>
              <a:ext uri="{FF2B5EF4-FFF2-40B4-BE49-F238E27FC236}">
                <a16:creationId xmlns:a16="http://schemas.microsoft.com/office/drawing/2014/main" id="{BC0823BF-812E-2229-5967-DE2D4C8B9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348891"/>
            <a:ext cx="3492034" cy="122221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4A07EC5-2C3C-C267-8047-3952E351DC2E}"/>
              </a:ext>
            </a:extLst>
          </p:cNvPr>
          <p:cNvSpPr txBox="1"/>
          <p:nvPr/>
        </p:nvSpPr>
        <p:spPr>
          <a:xfrm>
            <a:off x="5403410" y="6395518"/>
            <a:ext cx="120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bg1"/>
                </a:solidFill>
              </a:rPr>
              <a:t>ESO0013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99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A6293-D89A-CC61-1022-926D7CFC6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6" r="2" b="2"/>
          <a:stretch/>
        </p:blipFill>
        <p:spPr>
          <a:xfrm>
            <a:off x="-149" y="-5291"/>
            <a:ext cx="12192149" cy="6863291"/>
          </a:xfrm>
          <a:prstGeom prst="rect">
            <a:avLst/>
          </a:prstGeom>
        </p:spPr>
      </p:pic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3AC159B9-62D8-E92C-DEE7-D2A1ADF49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442" y="2187017"/>
            <a:ext cx="8934965" cy="356976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775B5A-DC0F-4293-908F-8E08E9D6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4. Neutral Fraction (Do quantum)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BBC0B683-B809-E735-CAEB-142D8F09DB46}"/>
              </a:ext>
            </a:extLst>
          </p:cNvPr>
          <p:cNvCxnSpPr>
            <a:cxnSpLocks/>
          </p:cNvCxnSpPr>
          <p:nvPr/>
        </p:nvCxnSpPr>
        <p:spPr>
          <a:xfrm>
            <a:off x="6277232" y="3971897"/>
            <a:ext cx="0" cy="1267368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E1A0D2BC-83C8-A291-D5BE-8CE413BDB6AA}"/>
              </a:ext>
            </a:extLst>
          </p:cNvPr>
          <p:cNvCxnSpPr>
            <a:cxnSpLocks/>
          </p:cNvCxnSpPr>
          <p:nvPr/>
        </p:nvCxnSpPr>
        <p:spPr>
          <a:xfrm>
            <a:off x="7677664" y="4077730"/>
            <a:ext cx="0" cy="1161535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202032"/>
      </p:ext>
    </p:extLst>
  </p:cSld>
  <p:clrMapOvr>
    <a:masterClrMapping/>
  </p:clrMapOvr>
</p:sld>
</file>

<file path=ppt/theme/theme1.xml><?xml version="1.0" encoding="utf-8"?>
<a:theme xmlns:a="http://schemas.openxmlformats.org/drawingml/2006/main" name="PoiseVTI">
  <a:themeElements>
    <a:clrScheme name="Blue">
      <a:dk1>
        <a:srgbClr val="000000"/>
      </a:dk1>
      <a:lt1>
        <a:srgbClr val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Goudy Univers">
      <a:majorFont>
        <a:latin typeface="Goudy Old Style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iseVTI" id="{9843863B-6720-4231-BFE7-E604B355382A}" vid="{6C5B2780-C73E-445D-98DA-9D2BCD78971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234</TotalTime>
  <Words>193</Words>
  <Application>Microsoft Macintosh PowerPoint</Application>
  <PresentationFormat>宽屏</PresentationFormat>
  <Paragraphs>35</Paragraphs>
  <Slides>14</Slides>
  <Notes>3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NotoSansSC</vt:lpstr>
      <vt:lpstr>Arial</vt:lpstr>
      <vt:lpstr>Goudy Old Style</vt:lpstr>
      <vt:lpstr>Univers Light</vt:lpstr>
      <vt:lpstr>PoiseVTI</vt:lpstr>
      <vt:lpstr>Lyman Alpha Forest as an Astronomical Multitool</vt:lpstr>
      <vt:lpstr>Lyman Alpha Forest</vt:lpstr>
      <vt:lpstr>Gunn &amp; Patterson Trough</vt:lpstr>
      <vt:lpstr>Lyman Alpha Forest  (Bahcall &amp; Salpeter )</vt:lpstr>
      <vt:lpstr>Lyman Alpha Forest</vt:lpstr>
      <vt:lpstr>1.Redshift (distance &amp; scale)</vt:lpstr>
      <vt:lpstr>2. Depth (density &amp; mass)</vt:lpstr>
      <vt:lpstr>3. Width (temperature &amp; Energy)</vt:lpstr>
      <vt:lpstr>4. Neutral Fraction (Do quantum)</vt:lpstr>
      <vt:lpstr>Intergalactic Medium Fun plots</vt:lpstr>
      <vt:lpstr>The big structure (Filamentary) (CDM) (Cool done?)</vt:lpstr>
      <vt:lpstr>Nucleosynthesis (D/H)</vt:lpstr>
      <vt:lpstr>Ultra Light Dark Matter! (21cm forest)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Eric Cai</dc:creator>
  <cp:lastModifiedBy>Eric Cai</cp:lastModifiedBy>
  <cp:revision>3</cp:revision>
  <dcterms:created xsi:type="dcterms:W3CDTF">2024-03-29T21:45:35Z</dcterms:created>
  <dcterms:modified xsi:type="dcterms:W3CDTF">2024-04-02T16:16:35Z</dcterms:modified>
</cp:coreProperties>
</file>